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SAUDANDO O SÁBADO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SAUDANDO O SÁBADO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que prazer aguardo </a:t>
            </a:r>
          </a:p>
          <a:p>
            <a:r>
              <a:rPr lang="pt-BR" dirty="0"/>
              <a:t>eu o dia do Senhor, </a:t>
            </a:r>
          </a:p>
          <a:p>
            <a:r>
              <a:rPr lang="pt-BR" dirty="0"/>
              <a:t>Que doce paz nos vem </a:t>
            </a:r>
          </a:p>
          <a:p>
            <a:r>
              <a:rPr lang="pt-BR" dirty="0"/>
              <a:t>trazer, a nós, os filhos Seus.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SAUDANDO O SÁBADO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Deixamos tudo para trás, </a:t>
            </a:r>
          </a:p>
          <a:p>
            <a:r>
              <a:rPr lang="pt-BR" dirty="0"/>
              <a:t>que seja secular. </a:t>
            </a:r>
          </a:p>
          <a:p>
            <a:r>
              <a:rPr lang="pt-BR" dirty="0"/>
              <a:t>E, enquanto o Sol além se </a:t>
            </a:r>
          </a:p>
          <a:p>
            <a:r>
              <a:rPr lang="pt-BR" dirty="0"/>
              <a:t>põe, buscamos a Deus louvar.</a:t>
            </a:r>
          </a:p>
        </p:txBody>
      </p:sp>
    </p:spTree>
    <p:extLst>
      <p:ext uri="{BB962C8B-B14F-4D97-AF65-F5344CB8AC3E}">
        <p14:creationId xmlns:p14="http://schemas.microsoft.com/office/powerpoint/2010/main" val="2788907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SAUDANDO O SÁBADO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9ECAC0E-3162-4694-A355-BEB38600EB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Feliz eu sou, pois hoje vou </a:t>
            </a:r>
          </a:p>
          <a:p>
            <a:r>
              <a:rPr lang="pt-BR" dirty="0"/>
              <a:t>à Escola do Senhor.</a:t>
            </a:r>
          </a:p>
          <a:p>
            <a:r>
              <a:rPr lang="pt-BR" dirty="0"/>
              <a:t>Ali eu vou com Deus estar, </a:t>
            </a:r>
          </a:p>
          <a:p>
            <a:r>
              <a:rPr lang="pt-BR" dirty="0"/>
              <a:t>e cantar o Seu louvor.</a:t>
            </a:r>
          </a:p>
        </p:txBody>
      </p:sp>
    </p:spTree>
    <p:extLst>
      <p:ext uri="{BB962C8B-B14F-4D97-AF65-F5344CB8AC3E}">
        <p14:creationId xmlns:p14="http://schemas.microsoft.com/office/powerpoint/2010/main" val="1360303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SAUDANDO O SÁBADO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3BD93AB-479F-489E-B811-43872908F9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 tarde, sim, vou contemplar </a:t>
            </a:r>
          </a:p>
          <a:p>
            <a:r>
              <a:rPr lang="pt-BR" dirty="0"/>
              <a:t>as obras do meu Deus;</a:t>
            </a:r>
          </a:p>
          <a:p>
            <a:r>
              <a:rPr lang="pt-BR" dirty="0"/>
              <a:t>Belezas mil então verei, </a:t>
            </a:r>
          </a:p>
          <a:p>
            <a:r>
              <a:rPr lang="pt-BR" dirty="0"/>
              <a:t>refletindo o Seu amor.</a:t>
            </a:r>
          </a:p>
        </p:txBody>
      </p:sp>
    </p:spTree>
    <p:extLst>
      <p:ext uri="{BB962C8B-B14F-4D97-AF65-F5344CB8AC3E}">
        <p14:creationId xmlns:p14="http://schemas.microsoft.com/office/powerpoint/2010/main" val="2655572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SAUDANDO O SÁBADO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ao chegar o pôr do sol, </a:t>
            </a:r>
          </a:p>
          <a:p>
            <a:r>
              <a:rPr lang="pt-BR" dirty="0"/>
              <a:t>que paz no coração! </a:t>
            </a:r>
          </a:p>
          <a:p>
            <a:r>
              <a:rPr lang="pt-BR" dirty="0"/>
              <a:t>A Deus irei com meu </a:t>
            </a:r>
          </a:p>
          <a:p>
            <a:r>
              <a:rPr lang="pt-BR" dirty="0"/>
              <a:t>louvor e toda gratidão. </a:t>
            </a:r>
          </a:p>
        </p:txBody>
      </p:sp>
    </p:spTree>
    <p:extLst>
      <p:ext uri="{BB962C8B-B14F-4D97-AF65-F5344CB8AC3E}">
        <p14:creationId xmlns:p14="http://schemas.microsoft.com/office/powerpoint/2010/main" val="803194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SAUDANDO O SÁBADO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69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F50DBD5-48C0-4501-BA0B-57604FE3F8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com saudades, digo </a:t>
            </a:r>
          </a:p>
          <a:p>
            <a:r>
              <a:rPr lang="pt-BR"/>
              <a:t>adeus </a:t>
            </a:r>
            <a:r>
              <a:rPr lang="pt-BR" dirty="0"/>
              <a:t>ao dia do Senhor. </a:t>
            </a:r>
          </a:p>
          <a:p>
            <a:r>
              <a:rPr lang="pt-BR" dirty="0"/>
              <a:t>Porque, dos dias todos, </a:t>
            </a:r>
          </a:p>
          <a:p>
            <a:r>
              <a:rPr lang="pt-BR" dirty="0"/>
              <a:t>é o sábado o melhor.</a:t>
            </a:r>
          </a:p>
        </p:txBody>
      </p:sp>
    </p:spTree>
    <p:extLst>
      <p:ext uri="{BB962C8B-B14F-4D97-AF65-F5344CB8AC3E}">
        <p14:creationId xmlns:p14="http://schemas.microsoft.com/office/powerpoint/2010/main" val="2849654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170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SAUDANDO O SÁBADO</vt:lpstr>
      <vt:lpstr>SAUDANDO O SÁBADO</vt:lpstr>
      <vt:lpstr>SAUDANDO O SÁBADO</vt:lpstr>
      <vt:lpstr>SAUDANDO O SÁBADO</vt:lpstr>
      <vt:lpstr>SAUDANDO O SÁBADO</vt:lpstr>
      <vt:lpstr>SAUDANDO O SÁBADO</vt:lpstr>
      <vt:lpstr>SAUDANDO O SÁBADO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2019-06-12T21:47:25Z</dcterms:modified>
</cp:coreProperties>
</file>

<file path=docProps/thumbnail.jpeg>
</file>